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45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29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8864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070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50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035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AF838-41A0-42B1-97DC-3AC111BE393A}" type="datetimeFigureOut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15/3/2023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895BFB-36E0-4137-A2B8-A69BB065BB30}" type="slidenum">
              <a:rPr kumimoji="0" lang="en-MY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2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0351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42365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354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786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44404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96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2756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77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AF838-41A0-42B1-97DC-3AC111BE393A}" type="datetimeFigureOut">
              <a:rPr lang="en-MY" smtClean="0"/>
              <a:t>15/3/2023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95BFB-36E0-4137-A2B8-A69BB065BB3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7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84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8010" y="2459646"/>
            <a:ext cx="3456384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Bodoni MT" pitchFamily="18" charset="0"/>
                <a:ea typeface="+mn-ea"/>
                <a:cs typeface="+mn-cs"/>
              </a:rPr>
              <a:t>Name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Matric Number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Faculty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3MT Title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2B6B8435-07BC-4199-B204-CA45E48765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25743" r="7753" b="36379"/>
          <a:stretch/>
        </p:blipFill>
        <p:spPr>
          <a:xfrm>
            <a:off x="318781" y="318780"/>
            <a:ext cx="4895447" cy="87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3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63552" y="2636912"/>
            <a:ext cx="8229600" cy="1143000"/>
          </a:xfrm>
        </p:spPr>
        <p:txBody>
          <a:bodyPr/>
          <a:lstStyle/>
          <a:p>
            <a:pPr algn="ctr"/>
            <a:r>
              <a:rPr lang="en-MY" dirty="0"/>
              <a:t>PRESENTATION SLIDE</a:t>
            </a:r>
          </a:p>
        </p:txBody>
      </p:sp>
    </p:spTree>
    <p:extLst>
      <p:ext uri="{BB962C8B-B14F-4D97-AF65-F5344CB8AC3E}">
        <p14:creationId xmlns:p14="http://schemas.microsoft.com/office/powerpoint/2010/main" val="388169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Bodoni MT</vt:lpstr>
      <vt:lpstr>Calibri</vt:lpstr>
      <vt:lpstr>Calibri Light</vt:lpstr>
      <vt:lpstr>Office Theme</vt:lpstr>
      <vt:lpstr>Custom Design</vt:lpstr>
      <vt:lpstr>PowerPoint Presentation</vt:lpstr>
      <vt:lpstr>PRESENTATION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UPM</dc:creator>
  <cp:lastModifiedBy>THUAIBAH ASLAMIAH BINTI NADZRI</cp:lastModifiedBy>
  <cp:revision>6</cp:revision>
  <dcterms:created xsi:type="dcterms:W3CDTF">2021-03-15T07:43:04Z</dcterms:created>
  <dcterms:modified xsi:type="dcterms:W3CDTF">2023-03-15T04:22:16Z</dcterms:modified>
</cp:coreProperties>
</file>